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апреля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апреля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16-18 тепла.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/>
          </a:p>
          <a:p>
            <a:r>
              <a:rPr lang="ru-RU" sz="1200" dirty="0"/>
              <a:t>	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19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19 апреля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северо-западный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20742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4854</cp:revision>
  <cp:lastPrinted>2021-07-01T03:56:27Z</cp:lastPrinted>
  <dcterms:created xsi:type="dcterms:W3CDTF">2018-03-27T06:03:00Z</dcterms:created>
  <dcterms:modified xsi:type="dcterms:W3CDTF">2025-04-17T07:53:35Z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