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36782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7-12, порывы 15-18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2-4° мороза, днем 7-9° тепла.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апреля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осадки (преимущественно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3-5°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8561" y="22655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64456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19986</TotalTime>
  <Words>651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3425</cp:revision>
  <cp:lastPrinted>2021-07-01T03:56:27Z</cp:lastPrinted>
  <dcterms:created xsi:type="dcterms:W3CDTF">2018-03-27T06:03:00Z</dcterms:created>
  <dcterms:modified xsi:type="dcterms:W3CDTF">2025-04-17T08:05:57Z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