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19881999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107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dirty="0"/>
                        <a:t>1</a:t>
                      </a:r>
                      <a:r>
                        <a:rPr lang="ru-RU" dirty="0"/>
                        <a:t>7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1</a:t>
            </a:r>
            <a:r>
              <a:rPr lang="ru-RU" dirty="0"/>
              <a:t>7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8413" y="163988"/>
            <a:ext cx="4623437" cy="248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утром и днем временами осадки (дождь, снег). Ветер юго-западный с переходом на северо-западный 9-14, утром и днем порывы 15-20, днем временами 23 м/с. Температура воздуха ночью 1-3 мороза, днем 6-8 тепла. </a:t>
            </a: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гололед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воздуха 3-5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6514" y="2632971"/>
            <a:ext cx="4607561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Метеорологические условия будут способствовать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рассеиванию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загрязняющих веществ в атмосфере города.</a:t>
            </a:r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ожидается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пониженный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812761261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840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880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9A58CDE5-3BE7-4798-B3DB-D7D22E45DDB1}"/>
              </a:ext>
            </a:extLst>
          </p:cNvPr>
          <p:cNvSpPr txBox="1"/>
          <p:nvPr/>
        </p:nvSpPr>
        <p:spPr>
          <a:xfrm>
            <a:off x="5121562" y="3441855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Азилкыясова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Л.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669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43</cp:revision>
  <dcterms:modified xsi:type="dcterms:W3CDTF">2025-04-17T08:27:34Z</dcterms:modified>
</cp:coreProperties>
</file>