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330882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апреля до 20 ч. 18 апреля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осадки (дождь, снег),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7-12, порывы 15 м/с. Температура воздуха ночью 2-4° мороза, днем 5-7°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апреля</a:t>
            </a:r>
          </a:p>
          <a:p>
            <a:pPr lvl="0" indent="17780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м/с. Температура воздуха 5-7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1777" y="238369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936942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19531</TotalTime>
  <Words>633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3392</cp:revision>
  <cp:lastPrinted>2021-10-14T11:15:53Z</cp:lastPrinted>
  <dcterms:created xsi:type="dcterms:W3CDTF">2018-03-27T06:03:00Z</dcterms:created>
  <dcterms:modified xsi:type="dcterms:W3CDTF">2025-04-17T08:05:33Z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