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00138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9937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северо-западный 7-12 м/с. Температура воздуха ночью 5-7, днем 21-23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2-7 м/с. Температура воздуха 7-9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30169</TotalTime>
  <Words>624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5675</cp:revision>
  <cp:lastPrinted>2021-07-01T03:56:27Z</cp:lastPrinted>
  <dcterms:created xsi:type="dcterms:W3CDTF">2018-03-27T06:03:00Z</dcterms:created>
  <dcterms:modified xsi:type="dcterms:W3CDTF">2025-04-17T07:51:19Z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