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241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15-18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1-3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6-8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(преимущественно снег).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444074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23552</TotalTime>
  <Words>738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3683</cp:revision>
  <cp:lastPrinted>2021-10-18T15:52:53Z</cp:lastPrinted>
  <dcterms:created xsi:type="dcterms:W3CDTF">2018-03-27T06:03:00Z</dcterms:created>
  <dcterms:modified xsi:type="dcterms:W3CDTF">2025-04-17T08:05:00Z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