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938561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северо-западный 9-14, днем порывы 15-18 м/с. Температура воздуха ночью 2-4 мороза, днем 5-7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гололед. Ночью и утром туман. Ветер западный, юго-западный 9-14 м/с. Температура воздуха ночью 3-5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2899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24522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4717</cp:revision>
  <cp:lastPrinted>2021-07-01T03:56:27Z</cp:lastPrinted>
  <dcterms:created xsi:type="dcterms:W3CDTF">2018-03-27T06:03:00Z</dcterms:created>
  <dcterms:modified xsi:type="dcterms:W3CDTF">2025-04-17T08:47:06Z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