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49413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ночью 2-4, днем 8-10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9-14 м/с. Температура воздуха ночью 0-2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61964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26401</TotalTime>
  <Words>633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4750</cp:revision>
  <cp:lastPrinted>2021-07-01T03:56:27Z</cp:lastPrinted>
  <dcterms:created xsi:type="dcterms:W3CDTF">2018-03-27T06:03:00Z</dcterms:created>
  <dcterms:modified xsi:type="dcterms:W3CDTF">2025-04-17T08:45:32Z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