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97382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по 20 ч 18 апреля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9-14, днем порывы 15-20 м/с. Температура воздуха ночью 0-2 мороза,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апреля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5127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апреля, ночью 19 апреля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26482</TotalTime>
  <Words>619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4674</cp:revision>
  <cp:lastPrinted>2021-07-01T03:56:27Z</cp:lastPrinted>
  <dcterms:created xsi:type="dcterms:W3CDTF">2018-03-27T06:03:00Z</dcterms:created>
  <dcterms:modified xsi:type="dcterms:W3CDTF">2025-04-17T07:48:52Z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