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467167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18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днем осадки (дождь, снег). Ветер 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cеверо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-западный 9-14, днем порывы 15-20 м/с. Температура воздуха ночью 2-4 аяз, днем 4-6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916419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апреля, ночью 19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43061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6483</cp:revision>
  <cp:lastPrinted>2021-11-30T05:55:24Z</cp:lastPrinted>
  <dcterms:created xsi:type="dcterms:W3CDTF">2018-03-27T06:03:00Z</dcterms:created>
  <dcterms:modified xsi:type="dcterms:W3CDTF">2025-04-17T07:49:28Z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