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86345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по 20 ч. 18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2-7, днем порывы 12 м/с. Температура воздуха ночью 2-4, днем 19-21 тепла.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11861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ночью 19 апреля 2025 года 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44300</TotalTime>
  <Words>632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5736</cp:revision>
  <cp:lastPrinted>2021-02-03T11:37:00Z</cp:lastPrinted>
  <dcterms:created xsi:type="dcterms:W3CDTF">2018-03-27T06:03:00Z</dcterms:created>
  <dcterms:modified xsi:type="dcterms:W3CDTF">2025-04-17T07:47:23Z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