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59841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14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сильный дождь, гроза, град. Ветер северо-западный 15-20, порывы 23 м/с. Температура воздуха ночью 6-8, днем 12-14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Облачно, без осадков. 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31711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апреля, ночью 15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42914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6467</cp:revision>
  <cp:lastPrinted>2021-11-30T05:55:24Z</cp:lastPrinted>
  <dcterms:created xsi:type="dcterms:W3CDTF">2018-03-27T06:03:00Z</dcterms:created>
  <dcterms:modified xsi:type="dcterms:W3CDTF">2025-04-13T06:20:03Z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