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4" d="100"/>
          <a:sy n="94" d="100"/>
        </p:scale>
        <p:origin x="102" y="2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19996478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103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9512402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13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kk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днем дождь.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северный, северо-восточный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5-10 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8-10,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18-20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дождь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9-14, порывы 15-20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5-7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Н.А./Курмангабулова Н.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28163</TotalTime>
  <Words>597</Words>
  <Application>Microsoft Office PowerPoint</Application>
  <PresentationFormat>Лист A4 (210x297 мм)</PresentationFormat>
  <Paragraphs>88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3817</cp:revision>
  <cp:lastPrinted>2021-10-15T03:50:29Z</cp:lastPrinted>
  <dcterms:created xsi:type="dcterms:W3CDTF">2018-03-27T06:03:00Z</dcterms:created>
  <dcterms:modified xsi:type="dcterms:W3CDTF">2025-04-13T08:42:59Z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