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2547188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и утром дождь, гроза, туман. Ветер северо-западный, северный 7-12, ночью порывы 15 м/с. Температура воздуха ночью 4-6, днем 13-15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15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14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15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снег). Ночью и утром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северо-западный 9-14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5-7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7547877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24489</TotalTime>
  <Words>618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4705</cp:revision>
  <cp:lastPrinted>2021-07-01T03:56:27Z</cp:lastPrinted>
  <dcterms:created xsi:type="dcterms:W3CDTF">2018-03-27T06:03:00Z</dcterms:created>
  <dcterms:modified xsi:type="dcterms:W3CDTF">2025-04-13T08:32:46Z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