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487257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и утром дождь, гроза,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северный 7-12, ночью порывы 15 м/с. Температура воздуха ночью 4-6,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733215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4.587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27306</TotalTime>
  <Words>663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4862</cp:revision>
  <cp:lastPrinted>2021-07-01T03:56:27Z</cp:lastPrinted>
  <dcterms:created xsi:type="dcterms:W3CDTF">2018-03-27T06:03:00Z</dcterms:created>
  <dcterms:modified xsi:type="dcterms:W3CDTF">2025-04-13T08:32:57Z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