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13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215" y="116011"/>
            <a:ext cx="4948610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облачность, временами дождь, утром сильный дождь. Временами гроза, возможен град, шквал. Ветер западный 3-8, временами порывы 15-20 м/с. Температура воздуха ночью 13-15, днем 21-23 тепла</a:t>
            </a:r>
            <a:r>
              <a:rPr lang="ru-RU" sz="1100" dirty="0" smtClean="0"/>
              <a:t>.</a:t>
            </a:r>
            <a:endParaRPr lang="ru-RU" sz="1100" dirty="0" smtClean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северо-восточный 4-9 </a:t>
            </a:r>
            <a:r>
              <a:rPr lang="ru-RU" sz="1100" dirty="0" smtClean="0">
                <a:solidFill>
                  <a:schemeClr val="tx1"/>
                </a:solidFill>
              </a:rPr>
              <a:t>м/с.</a:t>
            </a:r>
            <a:r>
              <a:rPr lang="ru-RU" sz="1100" dirty="0">
                <a:solidFill>
                  <a:schemeClr val="tx1"/>
                </a:solidFill>
              </a:rPr>
              <a:t> 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11-13 тепла</a:t>
            </a:r>
            <a:r>
              <a:rPr lang="ru-RU" sz="1100" dirty="0"/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537078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b="1" dirty="0" smtClean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24491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5778</cp:revision>
  <cp:lastPrinted>2021-07-01T09:11:30Z</cp:lastPrinted>
  <dcterms:created xsi:type="dcterms:W3CDTF">2018-03-27T06:03:00Z</dcterms:created>
  <dcterms:modified xsi:type="dcterms:W3CDTF">2025-04-13T07:28:35Z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