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3066924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апреля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14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апреля по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апреля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7-12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2-4,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апреля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апреля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дождь. Ветер северо-западный 9-14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13 апреля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6524848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0,427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апреля,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апреля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Маркевич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26442</TotalTime>
  <Words>583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4665</cp:revision>
  <cp:lastPrinted>2021-07-01T03:56:27Z</cp:lastPrinted>
  <dcterms:created xsi:type="dcterms:W3CDTF">2018-03-27T06:03:00Z</dcterms:created>
  <dcterms:modified xsi:type="dcterms:W3CDTF">2025-04-13T06:57:19Z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