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8558639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13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93009" y="115887"/>
            <a:ext cx="4824412" cy="2262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и утром осадки, временами сильные осадки (дождь, снег), туман. Ветер северо-западный, западный 9-14 м/с. Температура воздуха ночью 1-3, днем 13-15 тепла.</a:t>
            </a:r>
          </a:p>
          <a:p>
            <a:pPr algn="just">
              <a:spcBef>
                <a:spcPct val="0"/>
              </a:spcBef>
            </a:pPr>
            <a:r>
              <a:rPr lang="ru-RU" alt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9-14 м/с. Температура воздуха 0-2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605001"/>
            <a:ext cx="4514849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4128680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228132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53</cp:revision>
  <dcterms:modified xsi:type="dcterms:W3CDTF">2025-04-13T08:26:15Z</dcterms:modified>
</cp:coreProperties>
</file>