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38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4252669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727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14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северо-западный, западный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ночью 5-10 м/с,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9-14, порывы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15-20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1-3, днем 12-14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14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15 апреля2025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осадки (дождь, снег),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гололед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северо-восточный 9-14, порывы 15-20 м/с. Температура воздуха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>
              <a:tabLst>
                <a:tab pos="182563" algn="l"/>
              </a:tabLst>
            </a:pP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апреля, ночью 15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18376</TotalTime>
  <Words>601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6471</cp:revision>
  <cp:lastPrinted>2021-07-01T03:56:27Z</cp:lastPrinted>
  <dcterms:created xsi:type="dcterms:W3CDTF">2018-03-27T06:03:00Z</dcterms:created>
  <dcterms:modified xsi:type="dcterms:W3CDTF">2025-04-13T07:52:44Z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