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6" d="100"/>
          <a:sy n="96" d="100"/>
        </p:scale>
        <p:origin x="96" y="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97754861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103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584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14 апреля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13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14 апреля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Переменная облачность, без осадков. Ветер 5-10 м/с. Температура воздуха ночью 4-6, днем 14-16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15 апреля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14 апреля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15 апреля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5-7 тепла.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6001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апреля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350689"/>
              </p:ext>
            </p:extLst>
          </p:nvPr>
        </p:nvGraphicFramePr>
        <p:xfrm>
          <a:off x="5046209" y="4316530"/>
          <a:ext cx="4667251" cy="2062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077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481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0.962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9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0.172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22569</TotalTime>
  <Words>595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3579</cp:revision>
  <cp:lastPrinted>2021-07-01T03:56:27Z</cp:lastPrinted>
  <dcterms:created xsi:type="dcterms:W3CDTF">2018-03-27T06:03:00Z</dcterms:created>
  <dcterms:modified xsi:type="dcterms:W3CDTF">2025-04-13T07:28:45Z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