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08172402"/>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102</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899485671"/>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13 </a:t>
            </a:r>
            <a:r>
              <a:rPr lang="kk-KZ" altLang="ru-RU" sz="1200" b="1" dirty="0" smtClean="0">
                <a:latin typeface="Times New Roman" pitchFamily="18" charset="0"/>
                <a:cs typeface="Times New Roman" pitchFamily="18" charset="0"/>
              </a:rPr>
              <a:t>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күндіз жаңбыр, найзағай </a:t>
            </a:r>
            <a:r>
              <a:rPr lang="kk-KZ" sz="1100" dirty="0" smtClean="0">
                <a:latin typeface="Times New Roman" pitchFamily="18" charset="0"/>
                <a:cs typeface="Times New Roman" pitchFamily="18" charset="0"/>
              </a:rPr>
              <a:t>болады. </a:t>
            </a:r>
            <a:r>
              <a:rPr lang="kk-KZ" sz="1100" dirty="0" smtClean="0">
                <a:latin typeface="Times New Roman" pitchFamily="18" charset="0"/>
                <a:cs typeface="Times New Roman" pitchFamily="18" charset="0"/>
              </a:rPr>
              <a:t>Солтүстік-шығыстан оңтүстік-батысқа </a:t>
            </a:r>
            <a:r>
              <a:rPr lang="kk-KZ" sz="1100" dirty="0" smtClean="0">
                <a:latin typeface="Times New Roman" pitchFamily="18" charset="0"/>
                <a:cs typeface="Times New Roman" pitchFamily="18" charset="0"/>
              </a:rPr>
              <a:t>ауысатын 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күндіз 30-32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13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12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13 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жаңбыр, найзағай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сәуірден, </a:t>
            </a:r>
            <a:r>
              <a:rPr lang="ru-RU" sz="1100" dirty="0" smtClean="0">
                <a:solidFill>
                  <a:schemeClr val="tx1"/>
                </a:solidFill>
                <a:latin typeface="Times New Roman" panose="02020603050405020304" pitchFamily="18" charset="0"/>
                <a:cs typeface="Times New Roman" panose="02020603050405020304" pitchFamily="18" charset="0"/>
              </a:rPr>
              <a:t>13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13988</TotalTime>
  <Words>580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3616</cp:revision>
  <cp:lastPrinted>2021-07-01T03:56:27Z</cp:lastPrinted>
  <dcterms:created xsi:type="dcterms:W3CDTF">2018-03-27T06:03:00Z</dcterms:created>
  <dcterms:modified xsi:type="dcterms:W3CDTF">2025-04-12T07:39:01Z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