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52225760"/>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12 </a:t>
            </a:r>
            <a:r>
              <a:rPr lang="kk-KZ" altLang="ru-RU" sz="1200" b="1" dirty="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100575"/>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12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жел соғады, күші 8-13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9-11,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23-25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ct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14 </a:t>
            </a:r>
            <a:r>
              <a:rPr lang="ru-RU" altLang="ru-RU" sz="1150" b="1" dirty="0" err="1">
                <a:latin typeface="Times New Roman" panose="02020603050405020304" pitchFamily="18" charset="0"/>
                <a:cs typeface="Times New Roman" panose="02020603050405020304" pitchFamily="18" charset="0"/>
              </a:rPr>
              <a:t>сәуірге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13 </a:t>
            </a:r>
            <a:r>
              <a:rPr lang="ru-RU" sz="1150" b="1" dirty="0" err="1">
                <a:latin typeface="Times New Roman" panose="02020603050405020304" pitchFamily="18" charset="0"/>
                <a:cs typeface="Times New Roman" panose="02020603050405020304" pitchFamily="18" charset="0"/>
              </a:rPr>
              <a:t>сәуір</a:t>
            </a:r>
            <a:r>
              <a:rPr lang="kk-KZ"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14 </a:t>
            </a:r>
            <a:r>
              <a:rPr lang="ru-RU" sz="1150" b="1" dirty="0" err="1">
                <a:latin typeface="Times New Roman" panose="02020603050405020304" pitchFamily="18" charset="0"/>
                <a:cs typeface="Times New Roman" panose="02020603050405020304" pitchFamily="18" charset="0"/>
              </a:rPr>
              <a:t>сәуір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найзағай.  Түнде және таңертең тұман. Солтүстік-батыстан, солтүстіктен жел соғады,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5-7 градус тепла. </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rgbClr val="FF0000"/>
                </a:solidFill>
                <a:latin typeface="Times New Roman" pitchFamily="18" charset="0"/>
                <a:cs typeface="Times New Roman" pitchFamily="18" charset="0"/>
                <a:sym typeface="+mn-ea"/>
              </a:rPr>
              <a:t>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b="1" dirty="0" smtClean="0">
                <a:solidFill>
                  <a:srgbClr val="FF0000"/>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00729831"/>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137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0.274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chemeClr val="tx1"/>
                          </a:solidFill>
                          <a:effectLst/>
                          <a:latin typeface="Times New Roman" pitchFamily="18" charset="0"/>
                          <a:cs typeface="Times New Roman" pitchFamily="18" charset="0"/>
                        </a:rPr>
                        <a:t>937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0.187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chemeClr val="tx1"/>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chemeClr val="tx1"/>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chemeClr val="tx1"/>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chemeClr val="tx1"/>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a:t>
            </a:r>
            <a:r>
              <a:rPr lang="kk-KZ" altLang="ru-RU" sz="1200" b="1" i="1" smtClean="0">
                <a:solidFill>
                  <a:srgbClr val="000000"/>
                </a:solidFill>
                <a:latin typeface="Times New Roman" panose="02020603050405020304" pitchFamily="18" charset="0"/>
                <a:cs typeface="Times New Roman" panose="02020603050405020304" pitchFamily="18" charset="0"/>
              </a:rPr>
              <a:t>Ж.А./</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24318</TotalTime>
  <Words>574</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4680</cp:revision>
  <cp:lastPrinted>2021-07-01T03:56:27Z</cp:lastPrinted>
  <dcterms:created xsi:type="dcterms:W3CDTF">2018-03-27T06:03:00Z</dcterms:created>
  <dcterms:modified xsi:type="dcterms:W3CDTF">2025-04-12T07:57:50Z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