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12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594980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№102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4782519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13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бұлтты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және таңертең тұман.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ru-RU" sz="1100" dirty="0" err="1" smtClean="0">
                <a:latin typeface="Times New Roman" pitchFamily="18" charset="0"/>
                <a:cs typeface="Times New Roman" pitchFamily="18" charset="0"/>
              </a:rPr>
              <a:t>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 градус,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13-15 градус </a:t>
            </a:r>
            <a:r>
              <a:rPr lang="ru-RU" sz="1100" dirty="0" err="1" smtClean="0">
                <a:latin typeface="Times New Roman" pitchFamily="18" charset="0"/>
                <a:cs typeface="Times New Roman"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14 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13 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14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Түнде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 таңертең тұман. </a:t>
            </a:r>
            <a:r>
              <a:rPr lang="kk-KZ" sz="1100" dirty="0" smtClean="0">
                <a:latin typeface="Times New Roman" panose="02020603050405020304" pitchFamily="18" charset="0"/>
                <a:cs typeface="Times New Roman" panose="02020603050405020304" pitchFamily="18" charset="0"/>
              </a:rPr>
              <a:t>Жел </a:t>
            </a:r>
            <a:r>
              <a:rPr lang="ru-RU" sz="1100" dirty="0" err="1"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 күші </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3-8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2-4 градус жылы.</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13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31025</TotalTime>
  <Words>577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6139</cp:revision>
  <cp:lastPrinted>2021-07-01T03:56:27Z</cp:lastPrinted>
  <dcterms:created xsi:type="dcterms:W3CDTF">2018-03-27T06:03:00Z</dcterms:created>
  <dcterms:modified xsi:type="dcterms:W3CDTF">2025-04-12T07:05:07Z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