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7481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effectLst/>
                <a:latin typeface="Times New Roman" panose="02020603050405020304" pitchFamily="18" charset="0"/>
                <a:ea typeface="Calibri" panose="020F0502020204030204" pitchFamily="34" charset="0"/>
              </a:rPr>
              <a:t>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2-4, күндіз 10-12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04393088"/>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18254</TotalTime>
  <Words>571</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3504</cp:revision>
  <cp:lastPrinted>2021-07-01T07:38:07Z</cp:lastPrinted>
  <dcterms:created xsi:type="dcterms:W3CDTF">2018-03-27T06:03:00Z</dcterms:created>
  <dcterms:modified xsi:type="dcterms:W3CDTF">2025-04-12T07:48:27Z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