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868357264"/>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102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12</a:t>
                      </a:r>
                      <a:r>
                        <a:rPr lang="ru-RU" baseline="0" dirty="0"/>
                        <a:t> </a:t>
                      </a:r>
                      <a:r>
                        <a:rPr lang="ru-RU" baseline="0" dirty="0" err="1"/>
                        <a:t>сәуір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5064125" y="6166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13 с</a:t>
            </a:r>
            <a:r>
              <a:rPr lang="kk-KZ" altLang="ru-RU" sz="1200" b="1" dirty="0">
                <a:latin typeface="Times New Roman" pitchFamily="18" charset="0"/>
                <a:cs typeface="Times New Roman" pitchFamily="18" charset="0"/>
              </a:rPr>
              <a:t>әуірге </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12 </a:t>
            </a:r>
            <a:r>
              <a:rPr lang="ru-RU" altLang="ru-RU" sz="1200" b="1" dirty="0" err="1">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13 </a:t>
            </a:r>
            <a:r>
              <a:rPr lang="kk-KZ" altLang="ru-RU" sz="1200" b="1" dirty="0">
                <a:latin typeface="Times New Roman" pitchFamily="18" charset="0"/>
                <a:cs typeface="Times New Roman" pitchFamily="18" charset="0"/>
              </a:rPr>
              <a:t>сәуір</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8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кей уақыттарда жаңбыр жауады. С</a:t>
            </a:r>
            <a:r>
              <a:rPr lang="ru-RU" altLang="ru-RU" sz="1200" dirty="0" err="1">
                <a:latin typeface="Times New Roman" panose="02020603050405020304" pitchFamily="18" charset="0"/>
                <a:cs typeface="Times New Roman" panose="02020603050405020304" pitchFamily="18" charset="0"/>
              </a:rPr>
              <a:t>олтүстік-шығыстан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күндіз екпіні 15-18 </a:t>
            </a:r>
            <a:r>
              <a:rPr lang="kk-KZ" sz="1200" dirty="0">
                <a:latin typeface="Times New Roman" pitchFamily="18" charset="0"/>
                <a:cs typeface="Times New Roman" pitchFamily="18" charset="0"/>
              </a:rPr>
              <a:t>м/с. Ауа температурасы түнде 5-7, күндіз 10-12  градус жылы.</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14 с</a:t>
            </a:r>
            <a:r>
              <a:rPr lang="kk-KZ" altLang="ru-RU" sz="1200" b="1" dirty="0">
                <a:latin typeface="Times New Roman" pitchFamily="18" charset="0"/>
                <a:cs typeface="Times New Roman" pitchFamily="18" charset="0"/>
              </a:rPr>
              <a:t>әуірге </a:t>
            </a: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13 сәуір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14 сәуір</a:t>
            </a:r>
            <a:r>
              <a:rPr lang="kk-KZ" alt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8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жаңбыр, түнде қатты жаңбыр. Солтүстік-батыстан жел соғады, 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2-4 </a:t>
            </a:r>
            <a:r>
              <a:rPr lang="kk-KZ" sz="1200" dirty="0">
                <a:solidFill>
                  <a:prstClr val="black"/>
                </a:solidFill>
                <a:latin typeface="Times New Roman" pitchFamily="18" charset="0"/>
                <a:cs typeface="Times New Roman" pitchFamily="18" charset="0"/>
              </a:rPr>
              <a:t>градус жылы.</a:t>
            </a:r>
          </a:p>
        </p:txBody>
      </p:sp>
      <p:graphicFrame>
        <p:nvGraphicFramePr>
          <p:cNvPr id="27" name="Table"/>
          <p:cNvGraphicFramePr/>
          <p:nvPr>
            <p:extLst>
              <p:ext uri="{D42A27DB-BD31-4B8C-83A1-F6EECF244321}">
                <p14:modId xmlns:p14="http://schemas.microsoft.com/office/powerpoint/2010/main" val="411364862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13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34</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rPr dirty="0"/>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827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rPr dirty="0"/>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53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21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900">
                          <a:latin typeface="Times New Roman"/>
                          <a:ea typeface="Times New Roman"/>
                          <a:cs typeface="Times New Roman"/>
                          <a:sym typeface="Times New Roman"/>
                        </a:defRPr>
                      </a:pPr>
                      <a:r>
                        <a:rPr dirty="0"/>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23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2.9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12</a:t>
            </a:r>
            <a:r>
              <a:rPr dirty="0"/>
              <a:t> </a:t>
            </a:r>
            <a:r>
              <a:rPr lang="kk-KZ" dirty="0"/>
              <a:t>сәуір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3644" y="2384050"/>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lvl="0" indent="180975"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a:t>     </a:t>
            </a:r>
            <a:endParaRPr lang="ru-RU" sz="1200"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1B360950-44C7-4848-A173-74F37873599B}"/>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Жандосова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243</TotalTime>
  <Words>663</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47</cp:revision>
  <dcterms:modified xsi:type="dcterms:W3CDTF">2025-04-12T08:03:48Z</dcterms:modified>
</cp:coreProperties>
</file>