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065756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9039035"/>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0.076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1351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0.27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0.075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таңертең және күндіз жаңбыр</a:t>
            </a:r>
            <a:r>
              <a:rPr lang="kk-KZ" sz="1200" dirty="0" smtClean="0">
                <a:latin typeface="Times New Roman" panose="02020603050405020304" pitchFamily="18" charset="0"/>
                <a:cs typeface="Times New Roman" panose="02020603050405020304" pitchFamily="18" charset="0"/>
              </a:rPr>
              <a:t>, найзағай. Жел солтүстік-батыстан </a:t>
            </a:r>
            <a:r>
              <a:rPr lang="kk-KZ" sz="1200" dirty="0" smtClean="0">
                <a:latin typeface="Times New Roman" panose="02020603050405020304" pitchFamily="18" charset="0"/>
                <a:cs typeface="Times New Roman" panose="02020603050405020304" pitchFamily="18" charset="0"/>
              </a:rPr>
              <a:t>9-14, түнде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14-16, күндіз </a:t>
            </a:r>
            <a:r>
              <a:rPr lang="kk-KZ" sz="1200" dirty="0" smtClean="0">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8</a:t>
            </a:r>
            <a:r>
              <a:rPr lang="kk-KZ" sz="1200" dirty="0" smtClean="0">
                <a:latin typeface="Times New Roman" panose="02020603050405020304" pitchFamily="18" charset="0"/>
                <a:cs typeface="Times New Roman" panose="02020603050405020304" pitchFamily="18" charset="0"/>
              </a:rPr>
              <a:t>-20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9-11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848697093"/>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15595</TotalTime>
  <Words>538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3604</cp:revision>
  <cp:lastPrinted>2021-07-01T07:38:07Z</cp:lastPrinted>
  <dcterms:created xsi:type="dcterms:W3CDTF">2018-03-27T06:03:00Z</dcterms:created>
  <dcterms:modified xsi:type="dcterms:W3CDTF">2025-04-12T07:55:56Z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