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1457069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жаңбыр, найзағай. Солтүстік-шығыстан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14 </a:t>
            </a:r>
            <a:r>
              <a:rPr lang="ru-RU" altLang="ru-RU" sz="1150" b="1" dirty="0" err="1" smtClean="0">
                <a:latin typeface="Times New Roman" panose="02020603050405020304" pitchFamily="18" charset="0"/>
                <a:cs typeface="Times New Roman" panose="02020603050405020304" pitchFamily="18" charset="0"/>
              </a:rPr>
              <a:t>сәуірге</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smtClean="0">
                <a:latin typeface="Times New Roman" panose="02020603050405020304" pitchFamily="18" charset="0"/>
                <a:cs typeface="Times New Roman" panose="02020603050405020304" pitchFamily="18" charset="0"/>
              </a:rPr>
              <a:t>. 13 </a:t>
            </a:r>
            <a:r>
              <a:rPr lang="ru-RU" sz="1150" b="1" dirty="0" err="1" smtClean="0">
                <a:latin typeface="Times New Roman" panose="02020603050405020304" pitchFamily="18" charset="0"/>
                <a:cs typeface="Times New Roman" panose="02020603050405020304" pitchFamily="18" charset="0"/>
              </a:rPr>
              <a:t>сәуір</a:t>
            </a:r>
            <a:r>
              <a:rPr lang="kk-KZ"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14 </a:t>
            </a:r>
            <a:r>
              <a:rPr lang="ru-RU" sz="1150" b="1" dirty="0" err="1" smtClean="0">
                <a:latin typeface="Times New Roman" panose="02020603050405020304" pitchFamily="18" charset="0"/>
                <a:cs typeface="Times New Roman" panose="02020603050405020304" pitchFamily="18" charset="0"/>
              </a:rPr>
              <a:t>сәуір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Солтүстік-батыстан, солтүстіктен 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тепла.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smtClean="0">
                <a:latin typeface="Times New Roman" panose="02020603050405020304" pitchFamily="18" charset="0"/>
                <a:cs typeface="Times New Roman" panose="02020603050405020304" pitchFamily="18" charset="0"/>
              </a:rPr>
              <a:t> 12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69707921"/>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1.328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24643</TotalTime>
  <Words>504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4587</cp:revision>
  <cp:lastPrinted>2021-07-01T07:38:07Z</cp:lastPrinted>
  <dcterms:created xsi:type="dcterms:W3CDTF">2018-03-27T06:03:00Z</dcterms:created>
  <dcterms:modified xsi:type="dcterms:W3CDTF">2025-04-12T08:02:38Z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