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88483" autoAdjust="0"/>
  </p:normalViewPr>
  <p:slideViewPr>
    <p:cSldViewPr>
      <p:cViewPr>
        <p:scale>
          <a:sx n="117" d="100"/>
          <a:sy n="117" d="100"/>
        </p:scale>
        <p:origin x="1494" y="11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218287924"/>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сәуір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769232792"/>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53</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0,331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0,209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859</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0,172</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0,142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chemeClr val="tx1"/>
                          </a:solidFill>
                          <a:effectLst/>
                          <a:latin typeface="Times New Roman" pitchFamily="18" charset="0"/>
                          <a:cs typeface="Times New Roman" pitchFamily="18" charset="0"/>
                        </a:rPr>
                        <a:t>0,088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12 сәуір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13 сәуірге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12</a:t>
            </a:r>
            <a:r>
              <a:rPr lang="kk-KZ" altLang="ru-RU" sz="1200" b="1" dirty="0" smtClean="0">
                <a:latin typeface="Times New Roman" pitchFamily="18" charset="0"/>
                <a:cs typeface="Times New Roman" pitchFamily="18" charset="0"/>
              </a:rPr>
              <a:t> 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13 </a:t>
            </a:r>
            <a:r>
              <a:rPr lang="ru-RU" altLang="ru-RU" sz="1200" b="1" dirty="0" err="1" smtClean="0">
                <a:latin typeface="Times New Roman" pitchFamily="18" charset="0"/>
                <a:cs typeface="Times New Roman" pitchFamily="18" charset="0"/>
              </a:rPr>
              <a:t>сәуір</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Көшпелі </a:t>
            </a:r>
            <a:r>
              <a:rPr lang="kk-KZ" sz="1200" kern="1400" dirty="0">
                <a:latin typeface="Times New Roman"/>
                <a:ea typeface="Times New Roman"/>
              </a:rPr>
              <a:t>бұлтты, жауын-шашынсыз. Солтүстік-шығыстан жел соғады, күші 3-8 м/с. Ауа температурасы түнде 4-6, күндіз 16-18 жылы.</a:t>
            </a:r>
            <a:endParaRPr lang="ru-RU" altLang="ru-RU" sz="1200" b="1" dirty="0" smtClean="0">
              <a:latin typeface="Times New Roman" pitchFamily="18" charset="0"/>
              <a:cs typeface="Times New Roman" pitchFamily="18" charset="0"/>
            </a:endParaRPr>
          </a:p>
          <a:p>
            <a:pPr algn="ctr" eaLnBrk="1" hangingPunct="1"/>
            <a:endParaRPr lang="ru-RU"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13</a:t>
            </a:r>
            <a:r>
              <a:rPr lang="kk-KZ" altLang="ru-RU" sz="1200" b="1" dirty="0" smtClean="0">
                <a:latin typeface="Times New Roman" pitchFamily="18" charset="0"/>
                <a:cs typeface="Times New Roman" pitchFamily="18" charset="0"/>
              </a:rPr>
              <a:t> сәуірден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14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a:latin typeface="Times New Roman" pitchFamily="18" charset="0"/>
                <a:cs typeface="Times New Roman" pitchFamily="18" charset="0"/>
              </a:rPr>
              <a:t>2</a:t>
            </a:r>
            <a:r>
              <a:rPr lang="ru-RU" altLang="ru-RU" sz="1200" b="1" dirty="0" smtClean="0">
                <a:latin typeface="Times New Roman" pitchFamily="18" charset="0"/>
                <a:cs typeface="Times New Roman" pitchFamily="18" charset="0"/>
              </a:rPr>
              <a:t>0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 шашынсыз.</a:t>
            </a:r>
            <a:r>
              <a:rPr lang="kk-KZ" sz="1200" kern="1400" dirty="0" smtClean="0">
                <a:solidFill>
                  <a:prstClr val="black"/>
                </a:solidFill>
                <a:latin typeface="Times New Roman"/>
                <a:ea typeface="Times New Roman"/>
              </a:rPr>
              <a:t> </a:t>
            </a:r>
            <a:r>
              <a:rPr lang="kk-KZ" sz="1200" kern="1400" dirty="0" smtClean="0">
                <a:solidFill>
                  <a:prstClr val="black"/>
                </a:solidFill>
                <a:latin typeface="Times New Roman"/>
                <a:ea typeface="Times New Roman"/>
              </a:rPr>
              <a:t>Солтүстік-шығыстан, солтүстіктен </a:t>
            </a:r>
            <a:r>
              <a:rPr lang="kk-KZ" sz="1200" kern="1400" dirty="0" smtClean="0">
                <a:latin typeface="Times New Roman"/>
                <a:ea typeface="Times New Roman"/>
              </a:rPr>
              <a:t>жел </a:t>
            </a:r>
            <a:r>
              <a:rPr lang="kk-KZ" sz="1200" kern="1400" dirty="0">
                <a:latin typeface="Times New Roman"/>
                <a:ea typeface="Times New Roman"/>
              </a:rPr>
              <a:t>соғады, </a:t>
            </a:r>
            <a:r>
              <a:rPr lang="kk-KZ" sz="1200" kern="1400" dirty="0" smtClean="0">
                <a:latin typeface="Times New Roman"/>
                <a:ea typeface="Times New Roman"/>
              </a:rPr>
              <a:t>күші </a:t>
            </a:r>
            <a:r>
              <a:rPr lang="kk-KZ" sz="1200" kern="1400" dirty="0" smtClean="0">
                <a:latin typeface="Times New Roman"/>
                <a:ea typeface="Times New Roman"/>
              </a:rPr>
              <a:t>1-6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5-7 </a:t>
            </a:r>
            <a:r>
              <a:rPr lang="kk-KZ" sz="1200" kern="1400" dirty="0" smtClean="0">
                <a:latin typeface="Times New Roman"/>
                <a:ea typeface="Times New Roman"/>
              </a:rPr>
              <a:t>жылы.</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b="1" dirty="0" smtClean="0">
                <a:solidFill>
                  <a:schemeClr val="tx1"/>
                </a:solidFill>
                <a:latin typeface="Times New Roman" panose="02020603050405020304" pitchFamily="18" charset="0"/>
                <a:cs typeface="Times New Roman" panose="02020603050405020304" pitchFamily="18" charset="0"/>
              </a:rPr>
              <a:t>14 </a:t>
            </a:r>
            <a:r>
              <a:rPr lang="ru-RU" sz="1150" b="1" dirty="0" err="1" smtClean="0">
                <a:solidFill>
                  <a:schemeClr val="tx1"/>
                </a:solidFill>
                <a:latin typeface="Times New Roman" panose="02020603050405020304" pitchFamily="18" charset="0"/>
                <a:cs typeface="Times New Roman" panose="02020603050405020304" pitchFamily="18" charset="0"/>
              </a:rPr>
              <a:t>сәуір</a:t>
            </a:r>
            <a:r>
              <a:rPr lang="ru-RU" sz="1150" b="1" smtClean="0">
                <a:solidFill>
                  <a:schemeClr val="tx1"/>
                </a:solidFill>
                <a:latin typeface="Times New Roman" panose="02020603050405020304" pitchFamily="18" charset="0"/>
                <a:cs typeface="Times New Roman" panose="02020603050405020304" pitchFamily="18" charset="0"/>
              </a:rPr>
              <a:t> 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a:t>
            </a:r>
            <a:r>
              <a:rPr lang="kk-KZ" altLang="ru-RU" sz="1200" b="1" i="1"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26428</TotalTime>
  <Words>574</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4473</cp:revision>
  <cp:lastPrinted>2023-02-06T06:57:51Z</cp:lastPrinted>
  <dcterms:created xsi:type="dcterms:W3CDTF">2018-03-27T06:03:00Z</dcterms:created>
  <dcterms:modified xsi:type="dcterms:W3CDTF">2025-04-12T06:33:27Z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