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90"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6330001"/>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102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12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927743"/>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72207527"/>
              </p:ext>
            </p:extLst>
          </p:nvPr>
        </p:nvGraphicFramePr>
        <p:xfrm>
          <a:off x="5062729" y="488069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3</a:t>
                      </a:r>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7027" y="433308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12 </a:t>
            </a:r>
            <a:r>
              <a:rPr lang="kk-KZ" altLang="ru-RU" sz="1200" b="1" dirty="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4996089" y="192049"/>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13</a:t>
            </a:r>
            <a:r>
              <a:rPr lang="kk-KZ" altLang="ru-RU" sz="1100" b="1" dirty="0">
                <a:latin typeface="Times New Roman" panose="02020603050405020304" pitchFamily="18" charset="0"/>
                <a:cs typeface="Times New Roman" panose="02020603050405020304" pitchFamily="18" charset="0"/>
              </a:rPr>
              <a:t> 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12 </a:t>
            </a:r>
            <a:r>
              <a:rPr lang="kk-KZ" altLang="ru-RU" sz="1100" b="1" dirty="0">
                <a:solidFill>
                  <a:srgbClr val="000000"/>
                </a:solidFill>
                <a:latin typeface="Times New Roman" panose="02020603050405020304" pitchFamily="18" charset="0"/>
                <a:cs typeface="Times New Roman" panose="02020603050405020304" pitchFamily="18" charset="0"/>
              </a:rPr>
              <a:t>сәуір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13</a:t>
            </a:r>
            <a:r>
              <a:rPr lang="kk-KZ" altLang="ru-RU" sz="1100" b="1" dirty="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түнде кей уақыттарда жаңбыр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a:t>
            </a:r>
            <a:r>
              <a:rPr lang="kk-KZ" sz="1100" dirty="0">
                <a:solidFill>
                  <a:srgbClr val="000000"/>
                </a:solidFill>
                <a:latin typeface="Times New Roman" panose="02020603050405020304" pitchFamily="18" charset="0"/>
                <a:cs typeface="Times New Roman" panose="02020603050405020304" pitchFamily="18" charset="0"/>
                <a:sym typeface="+mn-ea"/>
              </a:rPr>
              <a:t>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8-10,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14-16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14</a:t>
            </a:r>
            <a:r>
              <a:rPr lang="kk-KZ" sz="1100" b="1" dirty="0">
                <a:solidFill>
                  <a:srgbClr val="000000"/>
                </a:solidFill>
                <a:latin typeface="Times New Roman" panose="02020603050405020304" pitchFamily="18" charset="0"/>
                <a:cs typeface="Times New Roman" panose="02020603050405020304" pitchFamily="18" charset="0"/>
              </a:rPr>
              <a:t> 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13</a:t>
            </a:r>
            <a:r>
              <a:rPr lang="kk-KZ" sz="1100" b="1" dirty="0">
                <a:solidFill>
                  <a:srgbClr val="000000"/>
                </a:solidFill>
                <a:latin typeface="Times New Roman" panose="02020603050405020304" pitchFamily="18" charset="0"/>
                <a:cs typeface="Times New Roman" panose="02020603050405020304" pitchFamily="18" charset="0"/>
              </a:rPr>
              <a:t> сәуір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14 </a:t>
            </a:r>
            <a:r>
              <a:rPr lang="kk-KZ" sz="1100" b="1" dirty="0">
                <a:solidFill>
                  <a:srgbClr val="000000"/>
                </a:solidFill>
                <a:latin typeface="Times New Roman" panose="02020603050405020304" pitchFamily="18" charset="0"/>
                <a:cs typeface="Times New Roman" panose="02020603050405020304" pitchFamily="18" charset="0"/>
              </a:rPr>
              <a:t>сәуір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8-10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1912" y="394626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30344</TotalTime>
  <Words>590</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3862</cp:revision>
  <cp:lastPrinted>2021-07-01T07:38:07Z</cp:lastPrinted>
  <dcterms:created xsi:type="dcterms:W3CDTF">2018-03-27T06:03:00Z</dcterms:created>
  <dcterms:modified xsi:type="dcterms:W3CDTF">2025-04-12T06:53:28Z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