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21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102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09945127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1435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752528"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13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12</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13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Солтүстік-батыстан жел соғады, күші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0-2, күндіз 11-13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14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14</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2-4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smtClean="0">
                <a:solidFill>
                  <a:srgbClr val="000000"/>
                </a:solidFill>
                <a:latin typeface="Times New Roman" pitchFamily="18" charset="0"/>
                <a:cs typeface="Times New Roman" pitchFamily="18" charset="0"/>
              </a:rPr>
              <a:t>13</a:t>
            </a:r>
            <a:r>
              <a:rPr lang="kk-KZ" sz="1100" dirty="0" smtClean="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smtClean="0">
                <a:solidFill>
                  <a:srgbClr val="000000"/>
                </a:solidFill>
                <a:latin typeface="Times New Roman" pitchFamily="18" charset="0"/>
                <a:cs typeface="Times New Roman" pitchFamily="18" charset="0"/>
              </a:rPr>
              <a:t>14</a:t>
            </a:r>
            <a:r>
              <a:rPr lang="ru-RU" altLang="ru-RU"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/Ю.Смирнягина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 xmlns:a16="http://schemas.microsoft.com/office/drawing/2014/main" val="20000"/>
                    </a:ext>
                  </a:extLst>
                </a:gridCol>
                <a:gridCol w="3817595">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16304</TotalTime>
  <Words>547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6159</cp:revision>
  <cp:lastPrinted>2021-07-01T03:56:27Z</cp:lastPrinted>
  <dcterms:created xsi:type="dcterms:W3CDTF">2018-03-27T06:03:00Z</dcterms:created>
  <dcterms:modified xsi:type="dcterms:W3CDTF">2025-04-12T07:51:58Z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