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751146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12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13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соғаттын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солтүстік-шыңысқа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үсік</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14 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13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14 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0-5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911805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917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0,103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1,313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13 сәуір, 14 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24901</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5514</cp:revision>
  <cp:lastPrinted>2021-07-01T07:38:07Z</cp:lastPrinted>
  <dcterms:created xsi:type="dcterms:W3CDTF">2018-03-27T06:03:00Z</dcterms:created>
  <dcterms:modified xsi:type="dcterms:W3CDTF">2025-04-12T09:12:17Z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