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7775064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8774758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0,672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08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07</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08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kern="1400" dirty="0" smtClean="0">
                <a:latin typeface="Times New Roman"/>
                <a:ea typeface="Times New Roman"/>
              </a:rPr>
              <a:t>. Оңтүстік-батыстан оңтүстік-шығысқа ауысып жел </a:t>
            </a:r>
            <a:r>
              <a:rPr lang="kk-KZ" sz="1200" kern="1400" dirty="0">
                <a:latin typeface="Times New Roman"/>
                <a:ea typeface="Times New Roman"/>
              </a:rPr>
              <a:t>соғады, </a:t>
            </a:r>
            <a:r>
              <a:rPr lang="kk-KZ" sz="1200" kern="1400" smtClean="0">
                <a:latin typeface="Times New Roman"/>
                <a:ea typeface="Times New Roman"/>
              </a:rPr>
              <a:t>түнде </a:t>
            </a:r>
            <a:r>
              <a:rPr lang="kk-KZ" sz="1200" kern="1400" smtClean="0">
                <a:latin typeface="Times New Roman"/>
                <a:ea typeface="Times New Roman"/>
              </a:rPr>
              <a:t>1-6 м/с, </a:t>
            </a:r>
            <a:r>
              <a:rPr lang="kk-KZ" sz="1200" kern="1400" dirty="0" smtClean="0">
                <a:latin typeface="Times New Roman"/>
                <a:ea typeface="Times New Roman"/>
              </a:rPr>
              <a:t>күндіз 9-14, екпіні 15-18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10-12, </a:t>
            </a:r>
            <a:r>
              <a:rPr lang="kk-KZ" sz="1200" kern="1400" dirty="0">
                <a:latin typeface="Times New Roman"/>
                <a:ea typeface="Times New Roman"/>
              </a:rPr>
              <a:t>күндіз </a:t>
            </a:r>
            <a:r>
              <a:rPr lang="kk-KZ" sz="1200" kern="1400" dirty="0" smtClean="0">
                <a:latin typeface="Times New Roman"/>
                <a:ea typeface="Times New Roman"/>
              </a:rPr>
              <a:t>22-24 </a:t>
            </a:r>
            <a:r>
              <a:rPr lang="kk-KZ" sz="1200" kern="1400" dirty="0">
                <a:latin typeface="Times New Roman"/>
                <a:ea typeface="Times New Roman"/>
              </a:rPr>
              <a:t>жылы</a:t>
            </a:r>
            <a:r>
              <a:rPr lang="kk-KZ" sz="1200" kern="1400" dirty="0" smtClean="0">
                <a:latin typeface="Times New Roman"/>
                <a:ea typeface="Times New Roman"/>
              </a:rPr>
              <a:t>.</a:t>
            </a:r>
          </a:p>
          <a:p>
            <a:pPr algn="just" eaLnBrk="1" hangingPunct="1"/>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08</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7-12 м/с</a:t>
            </a:r>
            <a:r>
              <a:rPr lang="kk-KZ" sz="1200" kern="1400" dirty="0">
                <a:latin typeface="Times New Roman"/>
                <a:ea typeface="Times New Roman"/>
              </a:rPr>
              <a:t>. Ауа </a:t>
            </a:r>
            <a:r>
              <a:rPr lang="kk-KZ" sz="1200" kern="1400" dirty="0" smtClean="0">
                <a:latin typeface="Times New Roman"/>
                <a:ea typeface="Times New Roman"/>
              </a:rPr>
              <a:t>температурасы 9-11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26386</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4458</cp:revision>
  <cp:lastPrinted>2023-02-06T06:57:51Z</cp:lastPrinted>
  <dcterms:created xsi:type="dcterms:W3CDTF">2018-03-27T06:03:00Z</dcterms:created>
  <dcterms:modified xsi:type="dcterms:W3CDTF">2025-04-07T08:52:37Z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