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416675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Оңтүстік-батыстан соғатын жел солтүстік-батысқа ауысады, күші 9-14 м/с, түнде екпіні 15-20 м/с. Ауа температурасы түнде 10-12, күндіз 17-19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 Ауа температурасы түнде 4-6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7399576"/>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24617</TotalTime>
  <Words>510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4577</cp:revision>
  <cp:lastPrinted>2021-07-01T07:38:07Z</cp:lastPrinted>
  <dcterms:created xsi:type="dcterms:W3CDTF">2018-03-27T06:03:00Z</dcterms:created>
  <dcterms:modified xsi:type="dcterms:W3CDTF">2025-04-07T08:28:38Z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