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9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875999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08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07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 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таңертең және күндіз жаңбыр, найзағай. Жел оңтүстік-шығыстан, оңтүстіктен 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5-10,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08 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5-10 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5258647"/>
              </p:ext>
            </p:extLst>
          </p:nvPr>
        </p:nvGraphicFramePr>
        <p:xfrm>
          <a:off x="5017183"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21500</TotalTime>
  <Words>651</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3580</cp:revision>
  <cp:lastPrinted>2021-07-01T03:56:27Z</cp:lastPrinted>
  <dcterms:created xsi:type="dcterms:W3CDTF">2018-03-27T06:03:00Z</dcterms:created>
  <dcterms:modified xsi:type="dcterms:W3CDTF">2025-04-07T08:37:59Z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