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61037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жаңбыр жауады. Жел, түнде күші 2-7, күндіз 7-12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6-8, күндіз 18-20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3815914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18241</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3498</cp:revision>
  <cp:lastPrinted>2021-07-01T07:38:07Z</cp:lastPrinted>
  <dcterms:created xsi:type="dcterms:W3CDTF">2018-03-27T06:03:00Z</dcterms:created>
  <dcterms:modified xsi:type="dcterms:W3CDTF">2025-04-07T07:05:18Z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