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82248862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97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7</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46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08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08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кей уақыттарда жаңбыр, ңайзағай. Он</a:t>
            </a:r>
            <a:r>
              <a:rPr lang="ru-RU" altLang="ru-RU" sz="1200" dirty="0" err="1">
                <a:latin typeface="Times New Roman" panose="02020603050405020304" pitchFamily="18" charset="0"/>
                <a:cs typeface="Times New Roman" panose="02020603050405020304" pitchFamily="18" charset="0"/>
              </a:rPr>
              <a:t>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kk-KZ" sz="1200" dirty="0">
                <a:latin typeface="Times New Roman" pitchFamily="18" charset="0"/>
                <a:cs typeface="Times New Roman" pitchFamily="18" charset="0"/>
              </a:rPr>
              <a:t>м/с. Ауа температурасы түнде 7-9, күндіз 17-19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09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08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09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түнде 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таңертең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тұман</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3-5 </a:t>
            </a:r>
            <a:r>
              <a:rPr lang="kk-KZ" sz="1200" dirty="0">
                <a:solidFill>
                  <a:prstClr val="black"/>
                </a:solidFill>
                <a:latin typeface="Times New Roman" pitchFamily="18" charset="0"/>
                <a:cs typeface="Times New Roman" pitchFamily="18" charset="0"/>
              </a:rPr>
              <a:t>градус жылы.</a:t>
            </a:r>
          </a:p>
        </p:txBody>
      </p:sp>
      <p:graphicFrame>
        <p:nvGraphicFramePr>
          <p:cNvPr id="27" name="Table"/>
          <p:cNvGraphicFramePr/>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3332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7</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31612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a:latin typeface="Times New Roman"/>
                <a:ea typeface="Times New Roman"/>
                <a:cs typeface="Times New Roman"/>
                <a:sym typeface="Times New Roman"/>
              </a:rPr>
              <a:t> С</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TotalTime>
  <Words>667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24</cp:revision>
  <dcterms:modified xsi:type="dcterms:W3CDTF">2025-04-07T08:10:31Z</dcterms:modified>
</cp:coreProperties>
</file>