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01" autoAdjust="0"/>
  </p:normalViewPr>
  <p:slideViewPr>
    <p:cSldViewPr showGuides="1">
      <p:cViewPr>
        <p:scale>
          <a:sx n="125" d="100"/>
          <a:sy n="125" d="100"/>
        </p:scale>
        <p:origin x="-156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52690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Оңтүстік-батыстан, батыстан жел соғады, күші 9-14 м/с, екпіні 15-20 м/с. Ауа температурасы түнде 7-9, күндіз 14-16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Солтүстік-шығыстан жел соғады, күші 9-14 м/с, екпіні 15-20 м/с. Ауа температурасы түнде 5-7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225735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25997</TotalTime>
  <Words>560</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4695</cp:revision>
  <cp:lastPrinted>2021-07-01T07:38:07Z</cp:lastPrinted>
  <dcterms:created xsi:type="dcterms:W3CDTF">2018-03-27T06:03:00Z</dcterms:created>
  <dcterms:modified xsi:type="dcterms:W3CDTF">2025-04-07T08:25:21Z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