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30" d="100"/>
          <a:sy n="130" d="100"/>
        </p:scale>
        <p:origin x="-1548"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97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07 </a:t>
                      </a:r>
                      <a:r>
                        <a:rPr lang="kk-KZ" altLang="zh-CN" sz="1200" b="1" i="1" u="none" kern="1200" baseline="0" dirty="0">
                          <a:solidFill>
                            <a:schemeClr val="tx1"/>
                          </a:solidFill>
                          <a:latin typeface="Times New Roman" pitchFamily="18" charset="0"/>
                          <a:ea typeface="+mn-ea"/>
                          <a:cs typeface="Times New Roman" pitchFamily="18" charset="0"/>
                        </a:rPr>
                        <a:t>сәуір</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07 </a:t>
            </a:r>
            <a:r>
              <a:rPr lang="kk-KZ" altLang="ru-RU" sz="1200" b="1" dirty="0">
                <a:solidFill>
                  <a:srgbClr val="000000"/>
                </a:solidFill>
                <a:latin typeface="Times New Roman" pitchFamily="18" charset="0"/>
                <a:cs typeface="Times New Roman"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256236224"/>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1566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08 </a:t>
            </a:r>
            <a:r>
              <a:rPr lang="kk-KZ" sz="1100" b="1" dirty="0">
                <a:latin typeface="Times New Roman" pitchFamily="18" charset="0"/>
                <a:cs typeface="Times New Roman" pitchFamily="18" charset="0"/>
              </a:rPr>
              <a:t>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07</a:t>
            </a:r>
            <a:r>
              <a:rPr lang="kk-KZ" sz="1100" b="1" dirty="0">
                <a:latin typeface="Times New Roman" pitchFamily="18" charset="0"/>
                <a:cs typeface="Times New Roman" pitchFamily="18" charset="0"/>
              </a:rPr>
              <a:t> сәуірден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08 </a:t>
            </a:r>
            <a:r>
              <a:rPr lang="kk-KZ" sz="1100" b="1" dirty="0">
                <a:latin typeface="Times New Roman" pitchFamily="18" charset="0"/>
                <a:cs typeface="Times New Roman" pitchFamily="18" charset="0"/>
              </a:rPr>
              <a:t>сәуірге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algn="just"/>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    Көшпелі </a:t>
            </a:r>
            <a:r>
              <a:rPr lang="kk-KZ" sz="1100" dirty="0">
                <a:latin typeface="Times New Roman" pitchFamily="18" charset="0"/>
                <a:cs typeface="Times New Roman" pitchFamily="18" charset="0"/>
              </a:rPr>
              <a:t>бұлтты, жауын-шашынсыз. Солтүстік-батыстан, солтүстіктен жел соғады, күші 9-14, күндіз екпіні 15-20 м/с.  Ауа температурасы </a:t>
            </a:r>
            <a:r>
              <a:rPr lang="kk-KZ" sz="1100">
                <a:latin typeface="Times New Roman" pitchFamily="18" charset="0"/>
                <a:cs typeface="Times New Roman" pitchFamily="18" charset="0"/>
              </a:rPr>
              <a:t>түнде </a:t>
            </a:r>
            <a:r>
              <a:rPr lang="kk-KZ" sz="1100" smtClean="0">
                <a:latin typeface="Times New Roman" pitchFamily="18" charset="0"/>
                <a:cs typeface="Times New Roman" pitchFamily="18" charset="0"/>
              </a:rPr>
              <a:t> </a:t>
            </a:r>
            <a:r>
              <a:rPr lang="ru-RU" sz="1100" smtClean="0">
                <a:latin typeface="Times New Roman" pitchFamily="18" charset="0"/>
                <a:cs typeface="Times New Roman" pitchFamily="18" charset="0"/>
              </a:rPr>
              <a:t>4-6</a:t>
            </a:r>
            <a:r>
              <a:rPr lang="kk-KZ" sz="1100" dirty="0">
                <a:latin typeface="Times New Roman" pitchFamily="18" charset="0"/>
                <a:cs typeface="Times New Roman" pitchFamily="18" charset="0"/>
              </a:rPr>
              <a:t>, күндіз 13-15 градус жылы.</a:t>
            </a:r>
          </a:p>
          <a:p>
            <a:pPr indent="180975" algn="ctr">
              <a:tabLst>
                <a:tab pos="179388" algn="l"/>
              </a:tabLst>
            </a:pPr>
            <a:r>
              <a:rPr lang="kk-KZ" altLang="ru-RU" sz="1100" b="1" dirty="0">
                <a:solidFill>
                  <a:srgbClr val="000000"/>
                </a:solidFill>
                <a:latin typeface="Times New Roman" pitchFamily="18" charset="0"/>
                <a:cs typeface="Times New Roman" pitchFamily="18" charset="0"/>
              </a:rPr>
              <a:t>09 </a:t>
            </a:r>
            <a:r>
              <a:rPr lang="kk-KZ" sz="1100" b="1" dirty="0">
                <a:latin typeface="Times New Roman" pitchFamily="18" charset="0"/>
                <a:cs typeface="Times New Roman" pitchFamily="18" charset="0"/>
              </a:rPr>
              <a:t>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08</a:t>
            </a:r>
            <a:r>
              <a:rPr lang="kk-KZ" sz="1100" b="1" dirty="0">
                <a:latin typeface="Times New Roman" pitchFamily="18" charset="0"/>
                <a:cs typeface="Times New Roman" pitchFamily="18" charset="0"/>
              </a:rPr>
              <a:t> сәуірден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09</a:t>
            </a:r>
            <a:r>
              <a:rPr lang="kk-KZ" sz="1100" b="1" dirty="0">
                <a:latin typeface="Times New Roman" pitchFamily="18" charset="0"/>
                <a:cs typeface="Times New Roman" pitchFamily="18" charset="0"/>
              </a:rPr>
              <a:t> сәуірге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Оңтүстік-батыстан жел соғады, күші 9-14 м/с. Ауа температурасы 1-3 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altLang="ru-RU" sz="1100" dirty="0">
                <a:solidFill>
                  <a:srgbClr val="000000"/>
                </a:solidFill>
                <a:latin typeface="Times New Roman" pitchFamily="18" charset="0"/>
                <a:cs typeface="Times New Roman" pitchFamily="18" charset="0"/>
              </a:rPr>
              <a:t>08</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сәуірге, </a:t>
            </a:r>
            <a:r>
              <a:rPr lang="ru-RU" altLang="ru-RU" sz="1100" dirty="0">
                <a:solidFill>
                  <a:srgbClr val="000000"/>
                </a:solidFill>
                <a:latin typeface="Times New Roman" pitchFamily="18" charset="0"/>
                <a:cs typeface="Times New Roman" pitchFamily="18" charset="0"/>
              </a:rPr>
              <a:t>09 </a:t>
            </a:r>
            <a:r>
              <a:rPr lang="kk-KZ" sz="1100" dirty="0">
                <a:solidFill>
                  <a:schemeClr val="tx1"/>
                </a:solidFill>
                <a:latin typeface="Times New Roman" pitchFamily="18" charset="0"/>
                <a:cs typeface="Times New Roman" pitchFamily="18" charset="0"/>
              </a:rPr>
              <a:t>сәуірге</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16239</TotalTime>
  <Words>553</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6132</cp:revision>
  <cp:lastPrinted>2021-07-01T03:56:27Z</cp:lastPrinted>
  <dcterms:created xsi:type="dcterms:W3CDTF">2018-03-27T06:03:00Z</dcterms:created>
  <dcterms:modified xsi:type="dcterms:W3CDTF">2025-04-07T07:40:45Z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