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945094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5394084"/>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32857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07 сәуір с. 20-ден 08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таңертең және күндіз жаңбыр, найзағай. Батыстан жел соғады, күші 9-14, таңертең және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5-7, күндіз 18-20 жылы. </a:t>
            </a:r>
          </a:p>
          <a:p>
            <a:pPr algn="ctr"/>
            <a:r>
              <a:rPr lang="ru-RU" sz="1100" b="1" kern="1400" dirty="0">
                <a:latin typeface="Times New Roman" panose="02020603050405020304" pitchFamily="18" charset="0"/>
                <a:cs typeface="Times New Roman" panose="02020603050405020304" pitchFamily="18" charset="0"/>
              </a:rPr>
              <a:t>09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08 сәуір </a:t>
            </a:r>
            <a:r>
              <a:rPr lang="ru-RU" sz="1100" b="1" dirty="0">
                <a:latin typeface="Times New Roman" panose="02020603050405020304" pitchFamily="18" charset="0"/>
                <a:cs typeface="Times New Roman" panose="02020603050405020304" pitchFamily="18" charset="0"/>
              </a:rPr>
              <a:t>с. 20-ден 09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09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39578</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6189</cp:revision>
  <cp:lastPrinted>2023-01-16T10:13:34Z</cp:lastPrinted>
  <dcterms:created xsi:type="dcterms:W3CDTF">2018-03-27T06:03:00Z</dcterms:created>
  <dcterms:modified xsi:type="dcterms:W3CDTF">2025-04-07T06:15:41Z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