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22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667161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2360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жаңбыр. Оңтүстік-батыстан, батыстан жел соғады, күші 7-12 м/с. Ауа температурасы түнде 8-10, күндіз 12-14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күндіз жаңбыр. Түнде және таңертең тұман. Солтүстік-шығыстан жел соғады, күші 9-14 м/с. Ауа температурасы түнде 3-5 градус жылы.</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716301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24219</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4674</cp:revision>
  <cp:lastPrinted>2021-07-01T03:56:27Z</cp:lastPrinted>
  <dcterms:created xsi:type="dcterms:W3CDTF">2018-03-27T06:03:00Z</dcterms:created>
  <dcterms:modified xsi:type="dcterms:W3CDTF">2025-04-07T08:20:14Z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