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299027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апреля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с переходом юго-западный 7-12, днем порывы 15 м/с. Температура воздуха ночью около 0 градусов, днем 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4-6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1319308"/>
              </p:ext>
            </p:extLst>
          </p:nvPr>
        </p:nvGraphicFramePr>
        <p:xfrm>
          <a:off x="5097016" y="4124687"/>
          <a:ext cx="4536504" cy="212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3.954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27095</TotalTime>
  <Words>649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4845</cp:revision>
  <cp:lastPrinted>2021-07-01T03:56:27Z</cp:lastPrinted>
  <dcterms:created xsi:type="dcterms:W3CDTF">2018-03-27T06:03:00Z</dcterms:created>
  <dcterms:modified xsi:type="dcterms:W3CDTF">2025-04-02T07:59:25Z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