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3652305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02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02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9-14, днем порывы 15-20 м/с. Температура воздуха ночью 0-2, днем              15-17 тепла.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9-14, порывы 15-20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4-6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80003" y="230331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/>
              <a:t>пониженный</a:t>
            </a:r>
            <a:r>
              <a:rPr b="1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4CC813C9-BF1A-421D-9FBE-7D9F0A38F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04331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40</cp:revision>
  <dcterms:modified xsi:type="dcterms:W3CDTF">2025-04-02T09:35:20Z</dcterms:modified>
</cp:coreProperties>
</file>