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76" d="100"/>
          <a:sy n="76" d="100"/>
        </p:scale>
        <p:origin x="6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536026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53200" y="366796"/>
            <a:ext cx="44188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до 20 ч. 03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юго-западный 9-14 м/с. Температура воздуха 0-2 мороза, днем 15-17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облачность, без осадков.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7-9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18815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апреля, ночью 04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Гилей В.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42446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6427</cp:revision>
  <cp:lastPrinted>2021-11-30T05:55:24Z</cp:lastPrinted>
  <dcterms:created xsi:type="dcterms:W3CDTF">2018-03-27T06:03:00Z</dcterms:created>
  <dcterms:modified xsi:type="dcterms:W3CDTF">2025-04-02T06:50:56Z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