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2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апреля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2188" y="115888"/>
            <a:ext cx="497681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kk-KZ" sz="1100" dirty="0" smtClean="0">
                <a:solidFill>
                  <a:schemeClr val="tx1"/>
                </a:solidFill>
              </a:rPr>
              <a:t>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</a:t>
            </a:r>
            <a:r>
              <a:rPr lang="ru-RU" sz="1100" dirty="0" smtClean="0">
                <a:solidFill>
                  <a:schemeClr val="tx1"/>
                </a:solidFill>
              </a:rPr>
              <a:t>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5-7,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21-23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м/с.</a:t>
            </a:r>
            <a:r>
              <a:rPr lang="ru-RU" sz="1100" dirty="0">
                <a:solidFill>
                  <a:schemeClr val="tx1"/>
                </a:solidFill>
              </a:rPr>
              <a:t>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7-9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524550"/>
              </p:ext>
            </p:extLst>
          </p:nvPr>
        </p:nvGraphicFramePr>
        <p:xfrm>
          <a:off x="4818063" y="4046538"/>
          <a:ext cx="4937125" cy="2117408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03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04 апреля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02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24342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5733</cp:revision>
  <cp:lastPrinted>2021-07-01T09:11:30Z</cp:lastPrinted>
  <dcterms:created xsi:type="dcterms:W3CDTF">2018-03-27T06:03:00Z</dcterms:created>
  <dcterms:modified xsi:type="dcterms:W3CDTF">2025-04-02T06:03:19Z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