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882416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3-5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9007521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26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25974</TotalTime>
  <Words>581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4619</cp:revision>
  <cp:lastPrinted>2021-07-01T03:56:27Z</cp:lastPrinted>
  <dcterms:created xsi:type="dcterms:W3CDTF">2018-03-27T06:03:00Z</dcterms:created>
  <dcterms:modified xsi:type="dcterms:W3CDTF">2025-03-25T07:25:58Z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