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38" y="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4690790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623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26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26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9-14, днем порывы 15-20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 марта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2-4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марта, ночью 27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18236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6364</cp:revision>
  <cp:lastPrinted>2021-07-01T03:56:27Z</cp:lastPrinted>
  <dcterms:created xsi:type="dcterms:W3CDTF">2018-03-27T06:03:00Z</dcterms:created>
  <dcterms:modified xsi:type="dcterms:W3CDTF">2025-03-25T08:06:21Z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