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87755088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84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25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Состояние атмосферного воздуха г. Астана</a:t>
            </a:r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на 25 марта 2025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77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Малооблачно, без осадков. Ветер юго-восточный 2-7 м/с. Температура воздуха ночью 10-12 мороза, днем 1-3 тепла.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восточный 5-10 м/с. Температура воздуха ночью 10-12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26 марта 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b="1" dirty="0" err="1"/>
              <a:t>накоплению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lang="ru-RU"/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30" name="Table"/>
          <p:cNvGraphicFramePr/>
          <p:nvPr/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 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Калманбаева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Р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2</cp:revision>
  <dcterms:modified xsi:type="dcterms:W3CDTF">2025-03-25T08:02:14Z</dcterms:modified>
</cp:coreProperties>
</file>