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336076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дождь. Ветер северо-восточный 8-13, порывы 15-20 м/с. Температура воздуха ночью 4-6, днем 9-11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357562"/>
            <a:ext cx="459916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3511</cp:revision>
  <cp:lastPrinted>2021-07-01T03:56:27Z</cp:lastPrinted>
  <dcterms:created xsi:type="dcterms:W3CDTF">2018-03-27T06:03:00Z</dcterms:created>
  <dcterms:modified xsi:type="dcterms:W3CDTF">2025-03-25T07:46:27Z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