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895235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4-6 мороза, днем 6-8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1-3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</a:t>
            </a: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541154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0.863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22434</TotalTime>
  <Words>596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3552</cp:revision>
  <cp:lastPrinted>2021-07-01T03:56:27Z</cp:lastPrinted>
  <dcterms:created xsi:type="dcterms:W3CDTF">2018-03-27T06:03:00Z</dcterms:created>
  <dcterms:modified xsi:type="dcterms:W3CDTF">2025-03-25T06:11:03Z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