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Ночью слабый туман</a:t>
            </a:r>
            <a:r>
              <a:rPr lang="ru-RU" dirty="0">
                <a:solidFill>
                  <a:schemeClr val="tx1"/>
                </a:solidFill>
              </a:rPr>
              <a:t>. Ветер северо-восточный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3-5 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3-8, порывы </a:t>
            </a:r>
            <a:r>
              <a:rPr lang="ru-RU" dirty="0" smtClean="0">
                <a:solidFill>
                  <a:schemeClr val="tx1"/>
                </a:solidFill>
              </a:rPr>
              <a:t>15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kk-KZ" dirty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 Температура воздуха </a:t>
            </a:r>
            <a:r>
              <a:rPr lang="ru-RU">
                <a:solidFill>
                  <a:schemeClr val="tx1"/>
                </a:solidFill>
              </a:rPr>
              <a:t>ночью </a:t>
            </a:r>
            <a:r>
              <a:rPr lang="ru-RU" smtClean="0">
                <a:solidFill>
                  <a:schemeClr val="tx1"/>
                </a:solidFill>
              </a:rPr>
              <a:t>0-2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952682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24224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5704</cp:revision>
  <cp:lastPrinted>2021-07-01T09:11:30Z</cp:lastPrinted>
  <dcterms:created xsi:type="dcterms:W3CDTF">2018-03-27T06:03:00Z</dcterms:created>
  <dcterms:modified xsi:type="dcterms:W3CDTF">2025-03-25T05:48:35Z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